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63" r:id="rId10"/>
    <p:sldId id="266" r:id="rId11"/>
    <p:sldId id="267" r:id="rId12"/>
    <p:sldId id="262" r:id="rId13"/>
    <p:sldId id="264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337B96-10BC-4B40-9B2B-08B847D83AF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A934E8-32A4-4111-A130-DB4723D4B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renabijelic.blogspot.com/p/blog-page_5459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Лутке и ми!</a:t>
            </a:r>
            <a:endParaRPr lang="en-US" dirty="0"/>
          </a:p>
        </p:txBody>
      </p:sp>
      <p:pic>
        <p:nvPicPr>
          <p:cNvPr id="7" name="Content Placeholder 6" descr="DSC03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6817783" cy="4495800"/>
          </a:xfr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Гињол лутке!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Мачак отишао у хајдуке!</a:t>
            </a:r>
            <a:endParaRPr lang="en-US" dirty="0"/>
          </a:p>
        </p:txBody>
      </p:sp>
      <p:pic>
        <p:nvPicPr>
          <p:cNvPr id="7" name="Content Placeholder 6" descr="DSC011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449513"/>
            <a:ext cx="2963465" cy="39512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SC011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80" y="2449513"/>
            <a:ext cx="2963465" cy="3951287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SC01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9389"/>
            <a:ext cx="4040188" cy="303153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SC0228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70500" y="3386931"/>
            <a:ext cx="2790825" cy="2076450"/>
          </a:xfrm>
        </p:spPr>
      </p:pic>
    </p:spTree>
  </p:cSld>
  <p:clrMapOvr>
    <a:masterClrMapping/>
  </p:clrMapOvr>
  <p:transition advTm="3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Јавни часови!</a:t>
            </a:r>
            <a:endParaRPr lang="en-US" dirty="0"/>
          </a:p>
        </p:txBody>
      </p:sp>
      <p:pic>
        <p:nvPicPr>
          <p:cNvPr id="5" name="Content Placeholder 4" descr="DSC011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6" name="Content Placeholder 5" descr="DSC032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3355" y="1773238"/>
            <a:ext cx="3468290" cy="4624387"/>
          </a:xfrm>
        </p:spPr>
      </p:pic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Смотра ‘’Наша срца куцају у истом ритму’’</a:t>
            </a:r>
            <a:endParaRPr lang="en-US" dirty="0"/>
          </a:p>
        </p:txBody>
      </p:sp>
      <p:pic>
        <p:nvPicPr>
          <p:cNvPr id="5" name="Content Placeholder 4" descr="DSC028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260"/>
            <a:ext cx="4038600" cy="3030343"/>
          </a:xfrm>
        </p:spPr>
      </p:pic>
      <p:pic>
        <p:nvPicPr>
          <p:cNvPr id="6" name="Content Placeholder 5" descr="DSC028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0260"/>
            <a:ext cx="4038600" cy="3030343"/>
          </a:xfr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Наше награде!</a:t>
            </a:r>
            <a:endParaRPr lang="en-US" dirty="0"/>
          </a:p>
        </p:txBody>
      </p:sp>
      <p:pic>
        <p:nvPicPr>
          <p:cNvPr id="5" name="Content Placeholder 4" descr="DSC028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70260"/>
            <a:ext cx="4038600" cy="3030343"/>
          </a:xfrm>
        </p:spPr>
      </p:pic>
      <p:pic>
        <p:nvPicPr>
          <p:cNvPr id="6" name="Content Placeholder 5" descr="DSC0286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71601"/>
            <a:ext cx="4038600" cy="3027661"/>
          </a:xfrm>
        </p:spPr>
      </p:pic>
    </p:spTree>
  </p:cSld>
  <p:clrMapOvr>
    <a:masterClrMapping/>
  </p:clrMapOvr>
  <p:transition spd="slow" advTm="4000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Наше представе можете погледати: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http://irenabijelic.blogspot.com/p/blog-page_5459.html</a:t>
            </a: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0500531_10204130907376219_5151368519753360465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00137" y="-871537"/>
            <a:ext cx="7172325" cy="89154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Упознавање колега са семинаром!</a:t>
            </a:r>
            <a:endParaRPr lang="en-US" dirty="0"/>
          </a:p>
        </p:txBody>
      </p:sp>
      <p:pic>
        <p:nvPicPr>
          <p:cNvPr id="7" name="Content Placeholder 6" descr="IMG_29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8" name="Content Placeholder 7" descr="IMG_29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Учитељице праве лутке!</a:t>
            </a:r>
            <a:endParaRPr lang="en-US" dirty="0"/>
          </a:p>
        </p:txBody>
      </p:sp>
      <p:pic>
        <p:nvPicPr>
          <p:cNvPr id="5" name="Content Placeholder 4" descr="IMG_29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6" name="Content Placeholder 5" descr="IMG_3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Играмо се!</a:t>
            </a:r>
            <a:endParaRPr lang="en-US" dirty="0"/>
          </a:p>
        </p:txBody>
      </p:sp>
      <p:pic>
        <p:nvPicPr>
          <p:cNvPr id="5" name="Content Placeholder 4" descr="IMG_3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6" name="Content Placeholder 5" descr="IMG_3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</p:cSld>
  <p:clrMapOvr>
    <a:masterClrMapping/>
  </p:clrMapOvr>
  <p:transition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60737_10204130908256241_277526550731954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71600" y="-914400"/>
            <a:ext cx="6781800" cy="876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Наша прва представа!</a:t>
            </a:r>
            <a:endParaRPr lang="en-US" dirty="0"/>
          </a:p>
        </p:txBody>
      </p:sp>
      <p:pic>
        <p:nvPicPr>
          <p:cNvPr id="5" name="Content Placeholder 4" descr="IMG_29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6" name="Content Placeholder 5" descr="IMG_29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</p:cSld>
  <p:clrMapOvr>
    <a:masterClrMapping/>
  </p:clrMapOvr>
  <p:transition advTm="3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 онда су се низале!</a:t>
            </a:r>
            <a:endParaRPr lang="en-US" dirty="0"/>
          </a:p>
        </p:txBody>
      </p:sp>
      <p:pic>
        <p:nvPicPr>
          <p:cNvPr id="5" name="Content Placeholder 4" descr="DSC011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6" name="Content Placeholder 5" descr="DSC011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Корњача и зец!</a:t>
            </a:r>
            <a:endParaRPr lang="en-US" dirty="0"/>
          </a:p>
        </p:txBody>
      </p:sp>
      <p:pic>
        <p:nvPicPr>
          <p:cNvPr id="18" name="Content Placeholder 17" descr="DSC011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9389"/>
            <a:ext cx="4040188" cy="3031534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Свитац тражи пријатеља</a:t>
            </a:r>
            <a:endParaRPr lang="en-US" dirty="0"/>
          </a:p>
        </p:txBody>
      </p:sp>
      <p:pic>
        <p:nvPicPr>
          <p:cNvPr id="19" name="Content Placeholder 18" descr="DSC012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08794"/>
            <a:ext cx="4041775" cy="303272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102</TotalTime>
  <Words>64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Лутке и ми!</vt:lpstr>
      <vt:lpstr>Slide 2</vt:lpstr>
      <vt:lpstr>Упознавање колега са семинаром!</vt:lpstr>
      <vt:lpstr>Учитељице праве лутке!</vt:lpstr>
      <vt:lpstr>Играмо се!</vt:lpstr>
      <vt:lpstr>Slide 6</vt:lpstr>
      <vt:lpstr>Наша прва представа!</vt:lpstr>
      <vt:lpstr>А онда су се низале!</vt:lpstr>
      <vt:lpstr>Slide 9</vt:lpstr>
      <vt:lpstr>Гињол лутке!</vt:lpstr>
      <vt:lpstr>Slide 11</vt:lpstr>
      <vt:lpstr>Јавни часови!</vt:lpstr>
      <vt:lpstr>Смотра ‘’Наша срца куцају у истом ритму’’</vt:lpstr>
      <vt:lpstr>Наше награде!</vt:lpstr>
      <vt:lpstr>Наше представе можете погледати: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Лутке и ми!</dc:title>
  <dc:creator>Nena</dc:creator>
  <cp:lastModifiedBy>Nena</cp:lastModifiedBy>
  <cp:revision>17</cp:revision>
  <dcterms:created xsi:type="dcterms:W3CDTF">2014-06-24T21:45:02Z</dcterms:created>
  <dcterms:modified xsi:type="dcterms:W3CDTF">2014-07-11T22:22:27Z</dcterms:modified>
</cp:coreProperties>
</file>